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6" r:id="rId2"/>
    <p:sldId id="269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70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CAB9096-59FA-4F9D-9A07-37BBED9069E6}" v="1" dt="2024-10-06T18:20:06.97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25" autoAdjust="0"/>
    <p:restoredTop sz="94660"/>
  </p:normalViewPr>
  <p:slideViewPr>
    <p:cSldViewPr snapToGrid="0">
      <p:cViewPr varScale="1">
        <p:scale>
          <a:sx n="79" d="100"/>
          <a:sy n="79" d="100"/>
        </p:scale>
        <p:origin x="72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hanysse Alexander" userId="f9c9a50dd1611731" providerId="LiveId" clId="{8CAB9096-59FA-4F9D-9A07-37BBED9069E6}"/>
    <pc:docChg chg="modSld">
      <pc:chgData name="Shanysse Alexander" userId="f9c9a50dd1611731" providerId="LiveId" clId="{8CAB9096-59FA-4F9D-9A07-37BBED9069E6}" dt="2024-10-06T18:20:06.966" v="0"/>
      <pc:docMkLst>
        <pc:docMk/>
      </pc:docMkLst>
      <pc:sldChg chg="addSp modSp">
        <pc:chgData name="Shanysse Alexander" userId="f9c9a50dd1611731" providerId="LiveId" clId="{8CAB9096-59FA-4F9D-9A07-37BBED9069E6}" dt="2024-10-06T18:20:06.966" v="0"/>
        <pc:sldMkLst>
          <pc:docMk/>
          <pc:sldMk cId="860476415" sldId="256"/>
        </pc:sldMkLst>
        <pc:picChg chg="add mod">
          <ac:chgData name="Shanysse Alexander" userId="f9c9a50dd1611731" providerId="LiveId" clId="{8CAB9096-59FA-4F9D-9A07-37BBED9069E6}" dt="2024-10-06T18:20:06.966" v="0"/>
          <ac:picMkLst>
            <pc:docMk/>
            <pc:sldMk cId="860476415" sldId="256"/>
            <ac:picMk id="9" creationId="{7A2E00FA-CC4B-9B54-C770-5735DFCACE2F}"/>
          </ac:picMkLst>
        </pc:picChg>
      </pc:sldChg>
      <pc:sldChg chg="addSp modSp">
        <pc:chgData name="Shanysse Alexander" userId="f9c9a50dd1611731" providerId="LiveId" clId="{8CAB9096-59FA-4F9D-9A07-37BBED9069E6}" dt="2024-10-06T18:20:06.966" v="0"/>
        <pc:sldMkLst>
          <pc:docMk/>
          <pc:sldMk cId="870855394" sldId="257"/>
        </pc:sldMkLst>
        <pc:picChg chg="add mod">
          <ac:chgData name="Shanysse Alexander" userId="f9c9a50dd1611731" providerId="LiveId" clId="{8CAB9096-59FA-4F9D-9A07-37BBED9069E6}" dt="2024-10-06T18:20:06.966" v="0"/>
          <ac:picMkLst>
            <pc:docMk/>
            <pc:sldMk cId="870855394" sldId="257"/>
            <ac:picMk id="6" creationId="{7CDEE689-2E63-A00A-47A8-1814F0A4849C}"/>
          </ac:picMkLst>
        </pc:picChg>
      </pc:sldChg>
      <pc:sldChg chg="addSp modSp">
        <pc:chgData name="Shanysse Alexander" userId="f9c9a50dd1611731" providerId="LiveId" clId="{8CAB9096-59FA-4F9D-9A07-37BBED9069E6}" dt="2024-10-06T18:20:06.966" v="0"/>
        <pc:sldMkLst>
          <pc:docMk/>
          <pc:sldMk cId="575532877" sldId="258"/>
        </pc:sldMkLst>
        <pc:picChg chg="add mod">
          <ac:chgData name="Shanysse Alexander" userId="f9c9a50dd1611731" providerId="LiveId" clId="{8CAB9096-59FA-4F9D-9A07-37BBED9069E6}" dt="2024-10-06T18:20:06.966" v="0"/>
          <ac:picMkLst>
            <pc:docMk/>
            <pc:sldMk cId="575532877" sldId="258"/>
            <ac:picMk id="6" creationId="{A4E90C32-D38A-88D1-0E2A-16A80F56B399}"/>
          </ac:picMkLst>
        </pc:picChg>
      </pc:sldChg>
      <pc:sldChg chg="addSp modSp">
        <pc:chgData name="Shanysse Alexander" userId="f9c9a50dd1611731" providerId="LiveId" clId="{8CAB9096-59FA-4F9D-9A07-37BBED9069E6}" dt="2024-10-06T18:20:06.966" v="0"/>
        <pc:sldMkLst>
          <pc:docMk/>
          <pc:sldMk cId="892029579" sldId="259"/>
        </pc:sldMkLst>
        <pc:picChg chg="add mod">
          <ac:chgData name="Shanysse Alexander" userId="f9c9a50dd1611731" providerId="LiveId" clId="{8CAB9096-59FA-4F9D-9A07-37BBED9069E6}" dt="2024-10-06T18:20:06.966" v="0"/>
          <ac:picMkLst>
            <pc:docMk/>
            <pc:sldMk cId="892029579" sldId="259"/>
            <ac:picMk id="5" creationId="{83FA3FDB-B10C-F1FC-0656-AA0D4AC9A1E7}"/>
          </ac:picMkLst>
        </pc:picChg>
      </pc:sldChg>
      <pc:sldChg chg="addSp modSp">
        <pc:chgData name="Shanysse Alexander" userId="f9c9a50dd1611731" providerId="LiveId" clId="{8CAB9096-59FA-4F9D-9A07-37BBED9069E6}" dt="2024-10-06T18:20:06.966" v="0"/>
        <pc:sldMkLst>
          <pc:docMk/>
          <pc:sldMk cId="2623659146" sldId="260"/>
        </pc:sldMkLst>
        <pc:picChg chg="add mod">
          <ac:chgData name="Shanysse Alexander" userId="f9c9a50dd1611731" providerId="LiveId" clId="{8CAB9096-59FA-4F9D-9A07-37BBED9069E6}" dt="2024-10-06T18:20:06.966" v="0"/>
          <ac:picMkLst>
            <pc:docMk/>
            <pc:sldMk cId="2623659146" sldId="260"/>
            <ac:picMk id="5" creationId="{DD230FA1-1BAF-F9D3-2B3B-40D943B9E845}"/>
          </ac:picMkLst>
        </pc:picChg>
      </pc:sldChg>
      <pc:sldChg chg="addSp modSp">
        <pc:chgData name="Shanysse Alexander" userId="f9c9a50dd1611731" providerId="LiveId" clId="{8CAB9096-59FA-4F9D-9A07-37BBED9069E6}" dt="2024-10-06T18:20:06.966" v="0"/>
        <pc:sldMkLst>
          <pc:docMk/>
          <pc:sldMk cId="4131918858" sldId="261"/>
        </pc:sldMkLst>
        <pc:picChg chg="add mod">
          <ac:chgData name="Shanysse Alexander" userId="f9c9a50dd1611731" providerId="LiveId" clId="{8CAB9096-59FA-4F9D-9A07-37BBED9069E6}" dt="2024-10-06T18:20:06.966" v="0"/>
          <ac:picMkLst>
            <pc:docMk/>
            <pc:sldMk cId="4131918858" sldId="261"/>
            <ac:picMk id="5" creationId="{BC11340A-FDB0-7EBF-5C1A-A3169B2D992A}"/>
          </ac:picMkLst>
        </pc:picChg>
      </pc:sldChg>
      <pc:sldChg chg="addSp modSp">
        <pc:chgData name="Shanysse Alexander" userId="f9c9a50dd1611731" providerId="LiveId" clId="{8CAB9096-59FA-4F9D-9A07-37BBED9069E6}" dt="2024-10-06T18:20:06.966" v="0"/>
        <pc:sldMkLst>
          <pc:docMk/>
          <pc:sldMk cId="4164209158" sldId="262"/>
        </pc:sldMkLst>
        <pc:picChg chg="add mod">
          <ac:chgData name="Shanysse Alexander" userId="f9c9a50dd1611731" providerId="LiveId" clId="{8CAB9096-59FA-4F9D-9A07-37BBED9069E6}" dt="2024-10-06T18:20:06.966" v="0"/>
          <ac:picMkLst>
            <pc:docMk/>
            <pc:sldMk cId="4164209158" sldId="262"/>
            <ac:picMk id="5" creationId="{592AEF9E-6B01-E5F3-56E9-F7870859D8A3}"/>
          </ac:picMkLst>
        </pc:picChg>
      </pc:sldChg>
      <pc:sldChg chg="addSp modSp">
        <pc:chgData name="Shanysse Alexander" userId="f9c9a50dd1611731" providerId="LiveId" clId="{8CAB9096-59FA-4F9D-9A07-37BBED9069E6}" dt="2024-10-06T18:20:06.966" v="0"/>
        <pc:sldMkLst>
          <pc:docMk/>
          <pc:sldMk cId="4287378956" sldId="263"/>
        </pc:sldMkLst>
        <pc:picChg chg="add mod">
          <ac:chgData name="Shanysse Alexander" userId="f9c9a50dd1611731" providerId="LiveId" clId="{8CAB9096-59FA-4F9D-9A07-37BBED9069E6}" dt="2024-10-06T18:20:06.966" v="0"/>
          <ac:picMkLst>
            <pc:docMk/>
            <pc:sldMk cId="4287378956" sldId="263"/>
            <ac:picMk id="5" creationId="{4137434A-DE2E-0E6D-C345-743CE415BBC1}"/>
          </ac:picMkLst>
        </pc:picChg>
      </pc:sldChg>
      <pc:sldChg chg="addSp modSp">
        <pc:chgData name="Shanysse Alexander" userId="f9c9a50dd1611731" providerId="LiveId" clId="{8CAB9096-59FA-4F9D-9A07-37BBED9069E6}" dt="2024-10-06T18:20:06.966" v="0"/>
        <pc:sldMkLst>
          <pc:docMk/>
          <pc:sldMk cId="775282177" sldId="264"/>
        </pc:sldMkLst>
        <pc:picChg chg="add mod">
          <ac:chgData name="Shanysse Alexander" userId="f9c9a50dd1611731" providerId="LiveId" clId="{8CAB9096-59FA-4F9D-9A07-37BBED9069E6}" dt="2024-10-06T18:20:06.966" v="0"/>
          <ac:picMkLst>
            <pc:docMk/>
            <pc:sldMk cId="775282177" sldId="264"/>
            <ac:picMk id="6" creationId="{C7C99916-B4E2-F466-121E-5CD95F1C2CD1}"/>
          </ac:picMkLst>
        </pc:picChg>
      </pc:sldChg>
      <pc:sldChg chg="addSp modSp">
        <pc:chgData name="Shanysse Alexander" userId="f9c9a50dd1611731" providerId="LiveId" clId="{8CAB9096-59FA-4F9D-9A07-37BBED9069E6}" dt="2024-10-06T18:20:06.966" v="0"/>
        <pc:sldMkLst>
          <pc:docMk/>
          <pc:sldMk cId="1464961102" sldId="265"/>
        </pc:sldMkLst>
        <pc:picChg chg="add mod">
          <ac:chgData name="Shanysse Alexander" userId="f9c9a50dd1611731" providerId="LiveId" clId="{8CAB9096-59FA-4F9D-9A07-37BBED9069E6}" dt="2024-10-06T18:20:06.966" v="0"/>
          <ac:picMkLst>
            <pc:docMk/>
            <pc:sldMk cId="1464961102" sldId="265"/>
            <ac:picMk id="6" creationId="{D82D9528-670D-88D9-2F09-1F23398A2F16}"/>
          </ac:picMkLst>
        </pc:picChg>
      </pc:sldChg>
      <pc:sldChg chg="addSp modSp">
        <pc:chgData name="Shanysse Alexander" userId="f9c9a50dd1611731" providerId="LiveId" clId="{8CAB9096-59FA-4F9D-9A07-37BBED9069E6}" dt="2024-10-06T18:20:06.966" v="0"/>
        <pc:sldMkLst>
          <pc:docMk/>
          <pc:sldMk cId="3798396766" sldId="266"/>
        </pc:sldMkLst>
        <pc:picChg chg="add mod">
          <ac:chgData name="Shanysse Alexander" userId="f9c9a50dd1611731" providerId="LiveId" clId="{8CAB9096-59FA-4F9D-9A07-37BBED9069E6}" dt="2024-10-06T18:20:06.966" v="0"/>
          <ac:picMkLst>
            <pc:docMk/>
            <pc:sldMk cId="3798396766" sldId="266"/>
            <ac:picMk id="6" creationId="{EC65F6D2-330D-78DF-55EC-23D3A81A731E}"/>
          </ac:picMkLst>
        </pc:picChg>
      </pc:sldChg>
      <pc:sldChg chg="addSp modSp">
        <pc:chgData name="Shanysse Alexander" userId="f9c9a50dd1611731" providerId="LiveId" clId="{8CAB9096-59FA-4F9D-9A07-37BBED9069E6}" dt="2024-10-06T18:20:06.966" v="0"/>
        <pc:sldMkLst>
          <pc:docMk/>
          <pc:sldMk cId="1592194655" sldId="267"/>
        </pc:sldMkLst>
        <pc:picChg chg="add mod">
          <ac:chgData name="Shanysse Alexander" userId="f9c9a50dd1611731" providerId="LiveId" clId="{8CAB9096-59FA-4F9D-9A07-37BBED9069E6}" dt="2024-10-06T18:20:06.966" v="0"/>
          <ac:picMkLst>
            <pc:docMk/>
            <pc:sldMk cId="1592194655" sldId="267"/>
            <ac:picMk id="6" creationId="{E2EA3A97-7B53-FBF0-17C1-B5A0F09E2DB5}"/>
          </ac:picMkLst>
        </pc:picChg>
      </pc:sldChg>
      <pc:sldChg chg="addSp modSp">
        <pc:chgData name="Shanysse Alexander" userId="f9c9a50dd1611731" providerId="LiveId" clId="{8CAB9096-59FA-4F9D-9A07-37BBED9069E6}" dt="2024-10-06T18:20:06.966" v="0"/>
        <pc:sldMkLst>
          <pc:docMk/>
          <pc:sldMk cId="519869903" sldId="268"/>
        </pc:sldMkLst>
        <pc:picChg chg="add mod">
          <ac:chgData name="Shanysse Alexander" userId="f9c9a50dd1611731" providerId="LiveId" clId="{8CAB9096-59FA-4F9D-9A07-37BBED9069E6}" dt="2024-10-06T18:20:06.966" v="0"/>
          <ac:picMkLst>
            <pc:docMk/>
            <pc:sldMk cId="519869903" sldId="268"/>
            <ac:picMk id="5" creationId="{E6450B2D-EE5A-13C7-0B20-AB87BD232717}"/>
          </ac:picMkLst>
        </pc:picChg>
      </pc:sldChg>
      <pc:sldChg chg="addSp modSp">
        <pc:chgData name="Shanysse Alexander" userId="f9c9a50dd1611731" providerId="LiveId" clId="{8CAB9096-59FA-4F9D-9A07-37BBED9069E6}" dt="2024-10-06T18:20:06.966" v="0"/>
        <pc:sldMkLst>
          <pc:docMk/>
          <pc:sldMk cId="1490269690" sldId="269"/>
        </pc:sldMkLst>
        <pc:picChg chg="add mod">
          <ac:chgData name="Shanysse Alexander" userId="f9c9a50dd1611731" providerId="LiveId" clId="{8CAB9096-59FA-4F9D-9A07-37BBED9069E6}" dt="2024-10-06T18:20:06.966" v="0"/>
          <ac:picMkLst>
            <pc:docMk/>
            <pc:sldMk cId="1490269690" sldId="269"/>
            <ac:picMk id="6" creationId="{3398B3C2-86B8-CB81-C52D-26236BA3F5AC}"/>
          </ac:picMkLst>
        </pc:picChg>
      </pc:sldChg>
      <pc:sldChg chg="addSp modSp">
        <pc:chgData name="Shanysse Alexander" userId="f9c9a50dd1611731" providerId="LiveId" clId="{8CAB9096-59FA-4F9D-9A07-37BBED9069E6}" dt="2024-10-06T18:20:06.966" v="0"/>
        <pc:sldMkLst>
          <pc:docMk/>
          <pc:sldMk cId="1439256888" sldId="270"/>
        </pc:sldMkLst>
        <pc:picChg chg="add mod">
          <ac:chgData name="Shanysse Alexander" userId="f9c9a50dd1611731" providerId="LiveId" clId="{8CAB9096-59FA-4F9D-9A07-37BBED9069E6}" dt="2024-10-06T18:20:06.966" v="0"/>
          <ac:picMkLst>
            <pc:docMk/>
            <pc:sldMk cId="1439256888" sldId="270"/>
            <ac:picMk id="5" creationId="{62977223-B9F3-EFC3-F22B-DD40D972A4FC}"/>
          </ac:picMkLst>
        </pc:pic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915BE20-1307-418D-91B9-CD462D99C2A5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B7A18605-FA3C-450B-8D62-11A2C5721B4C}">
      <dgm:prSet/>
      <dgm:spPr/>
      <dgm:t>
        <a:bodyPr/>
        <a:lstStyle/>
        <a:p>
          <a:r>
            <a:rPr lang="en-US"/>
            <a:t>Introduction</a:t>
          </a:r>
        </a:p>
      </dgm:t>
    </dgm:pt>
    <dgm:pt modelId="{AB247C09-A7B0-43F9-8BCE-7509AC546D6C}" type="parTrans" cxnId="{90B8DBAB-29E4-4D71-9B42-E0C01091AA85}">
      <dgm:prSet/>
      <dgm:spPr/>
      <dgm:t>
        <a:bodyPr/>
        <a:lstStyle/>
        <a:p>
          <a:endParaRPr lang="en-US"/>
        </a:p>
      </dgm:t>
    </dgm:pt>
    <dgm:pt modelId="{2CB7E2CE-ADB5-4A3B-A947-522AC08C4818}" type="sibTrans" cxnId="{90B8DBAB-29E4-4D71-9B42-E0C01091AA85}">
      <dgm:prSet/>
      <dgm:spPr/>
      <dgm:t>
        <a:bodyPr/>
        <a:lstStyle/>
        <a:p>
          <a:endParaRPr lang="en-US"/>
        </a:p>
      </dgm:t>
    </dgm:pt>
    <dgm:pt modelId="{8094EBC1-DEE0-4277-B354-548F2981DDCC}">
      <dgm:prSet/>
      <dgm:spPr/>
      <dgm:t>
        <a:bodyPr/>
        <a:lstStyle/>
        <a:p>
          <a:r>
            <a:rPr lang="en-US"/>
            <a:t>Problem Statement</a:t>
          </a:r>
        </a:p>
      </dgm:t>
    </dgm:pt>
    <dgm:pt modelId="{1D9FBCA3-5B6C-4C62-A177-FCB6C5598B97}" type="parTrans" cxnId="{2D05E636-F6C2-49CE-968E-BF47902C02CA}">
      <dgm:prSet/>
      <dgm:spPr/>
      <dgm:t>
        <a:bodyPr/>
        <a:lstStyle/>
        <a:p>
          <a:endParaRPr lang="en-US"/>
        </a:p>
      </dgm:t>
    </dgm:pt>
    <dgm:pt modelId="{8370C7D8-B0DB-48FA-82C3-4FF9E96D1041}" type="sibTrans" cxnId="{2D05E636-F6C2-49CE-968E-BF47902C02CA}">
      <dgm:prSet/>
      <dgm:spPr/>
      <dgm:t>
        <a:bodyPr/>
        <a:lstStyle/>
        <a:p>
          <a:endParaRPr lang="en-US"/>
        </a:p>
      </dgm:t>
    </dgm:pt>
    <dgm:pt modelId="{855586D8-307E-483B-A29A-EB088BAF883C}">
      <dgm:prSet/>
      <dgm:spPr/>
      <dgm:t>
        <a:bodyPr/>
        <a:lstStyle/>
        <a:p>
          <a:r>
            <a:rPr lang="en-US"/>
            <a:t>Literature Review</a:t>
          </a:r>
        </a:p>
      </dgm:t>
    </dgm:pt>
    <dgm:pt modelId="{C49F447A-13EF-45E9-8F6F-C3B20ABFBFC2}" type="parTrans" cxnId="{98A9D428-8746-4418-BEB4-AC0474B3EEEF}">
      <dgm:prSet/>
      <dgm:spPr/>
      <dgm:t>
        <a:bodyPr/>
        <a:lstStyle/>
        <a:p>
          <a:endParaRPr lang="en-US"/>
        </a:p>
      </dgm:t>
    </dgm:pt>
    <dgm:pt modelId="{40B022C0-997B-43BA-8DA6-16048D3FA241}" type="sibTrans" cxnId="{98A9D428-8746-4418-BEB4-AC0474B3EEEF}">
      <dgm:prSet/>
      <dgm:spPr/>
      <dgm:t>
        <a:bodyPr/>
        <a:lstStyle/>
        <a:p>
          <a:endParaRPr lang="en-US"/>
        </a:p>
      </dgm:t>
    </dgm:pt>
    <dgm:pt modelId="{3F5918B1-579B-42A5-A899-D03700EE73B7}">
      <dgm:prSet/>
      <dgm:spPr/>
      <dgm:t>
        <a:bodyPr/>
        <a:lstStyle/>
        <a:p>
          <a:r>
            <a:rPr lang="en-US"/>
            <a:t>Methods 1-8</a:t>
          </a:r>
        </a:p>
      </dgm:t>
    </dgm:pt>
    <dgm:pt modelId="{7334126B-0001-4BD6-8D9A-0AF5BBF16B3D}" type="parTrans" cxnId="{43F48EC5-4730-4C11-ADE1-DA834BA72C1F}">
      <dgm:prSet/>
      <dgm:spPr/>
      <dgm:t>
        <a:bodyPr/>
        <a:lstStyle/>
        <a:p>
          <a:endParaRPr lang="en-US"/>
        </a:p>
      </dgm:t>
    </dgm:pt>
    <dgm:pt modelId="{700B0932-928C-4C9A-9BED-414E74C762FC}" type="sibTrans" cxnId="{43F48EC5-4730-4C11-ADE1-DA834BA72C1F}">
      <dgm:prSet/>
      <dgm:spPr/>
      <dgm:t>
        <a:bodyPr/>
        <a:lstStyle/>
        <a:p>
          <a:endParaRPr lang="en-US"/>
        </a:p>
      </dgm:t>
    </dgm:pt>
    <dgm:pt modelId="{5E7D824C-070D-480C-92EE-93A4BB93DE77}">
      <dgm:prSet/>
      <dgm:spPr/>
      <dgm:t>
        <a:bodyPr/>
        <a:lstStyle/>
        <a:p>
          <a:r>
            <a:rPr lang="en-US"/>
            <a:t>Most Effective Method </a:t>
          </a:r>
        </a:p>
      </dgm:t>
    </dgm:pt>
    <dgm:pt modelId="{8BEACB3B-2694-4D4D-A72F-FFFBCF158346}" type="parTrans" cxnId="{B6C63C46-D63C-4970-92DE-2B41099365F3}">
      <dgm:prSet/>
      <dgm:spPr/>
      <dgm:t>
        <a:bodyPr/>
        <a:lstStyle/>
        <a:p>
          <a:endParaRPr lang="en-US"/>
        </a:p>
      </dgm:t>
    </dgm:pt>
    <dgm:pt modelId="{643E2D81-13D8-47D4-A33B-F488FD18219A}" type="sibTrans" cxnId="{B6C63C46-D63C-4970-92DE-2B41099365F3}">
      <dgm:prSet/>
      <dgm:spPr/>
      <dgm:t>
        <a:bodyPr/>
        <a:lstStyle/>
        <a:p>
          <a:endParaRPr lang="en-US"/>
        </a:p>
      </dgm:t>
    </dgm:pt>
    <dgm:pt modelId="{969FF787-B3CF-448F-B6AB-E120DBD30649}">
      <dgm:prSet/>
      <dgm:spPr/>
      <dgm:t>
        <a:bodyPr/>
        <a:lstStyle/>
        <a:p>
          <a:r>
            <a:rPr lang="en-US"/>
            <a:t>Conclusion</a:t>
          </a:r>
        </a:p>
      </dgm:t>
    </dgm:pt>
    <dgm:pt modelId="{B0320CAB-7370-4F5D-8EA8-795F8B1B01E1}" type="parTrans" cxnId="{A26CF9E9-C638-469C-8A45-1D3B6F301769}">
      <dgm:prSet/>
      <dgm:spPr/>
      <dgm:t>
        <a:bodyPr/>
        <a:lstStyle/>
        <a:p>
          <a:endParaRPr lang="en-US"/>
        </a:p>
      </dgm:t>
    </dgm:pt>
    <dgm:pt modelId="{DA214172-BF90-41DD-8D9A-B3FB048D5158}" type="sibTrans" cxnId="{A26CF9E9-C638-469C-8A45-1D3B6F301769}">
      <dgm:prSet/>
      <dgm:spPr/>
      <dgm:t>
        <a:bodyPr/>
        <a:lstStyle/>
        <a:p>
          <a:endParaRPr lang="en-US"/>
        </a:p>
      </dgm:t>
    </dgm:pt>
    <dgm:pt modelId="{DB2DC998-13C7-46C1-BAE2-BDB81DB5C073}" type="pres">
      <dgm:prSet presAssocID="{0915BE20-1307-418D-91B9-CD462D99C2A5}" presName="root" presStyleCnt="0">
        <dgm:presLayoutVars>
          <dgm:dir/>
          <dgm:resizeHandles val="exact"/>
        </dgm:presLayoutVars>
      </dgm:prSet>
      <dgm:spPr/>
    </dgm:pt>
    <dgm:pt modelId="{D5F97CC2-6013-4465-A745-D8CD00B6CE4B}" type="pres">
      <dgm:prSet presAssocID="{B7A18605-FA3C-450B-8D62-11A2C5721B4C}" presName="compNode" presStyleCnt="0"/>
      <dgm:spPr/>
    </dgm:pt>
    <dgm:pt modelId="{A25D88FC-9EC2-42E7-A113-2131F1CA6A34}" type="pres">
      <dgm:prSet presAssocID="{B7A18605-FA3C-450B-8D62-11A2C5721B4C}" presName="bgRect" presStyleLbl="bgShp" presStyleIdx="0" presStyleCnt="6"/>
      <dgm:spPr/>
    </dgm:pt>
    <dgm:pt modelId="{7305BFA5-7CDD-49C9-A2A9-574017DADBE9}" type="pres">
      <dgm:prSet presAssocID="{B7A18605-FA3C-450B-8D62-11A2C5721B4C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ke"/>
        </a:ext>
      </dgm:extLst>
    </dgm:pt>
    <dgm:pt modelId="{290E9B34-EAEF-4899-BBD0-1D74E3EFFC40}" type="pres">
      <dgm:prSet presAssocID="{B7A18605-FA3C-450B-8D62-11A2C5721B4C}" presName="spaceRect" presStyleCnt="0"/>
      <dgm:spPr/>
    </dgm:pt>
    <dgm:pt modelId="{C201E86D-895E-4AE4-A31A-046438B206A8}" type="pres">
      <dgm:prSet presAssocID="{B7A18605-FA3C-450B-8D62-11A2C5721B4C}" presName="parTx" presStyleLbl="revTx" presStyleIdx="0" presStyleCnt="6">
        <dgm:presLayoutVars>
          <dgm:chMax val="0"/>
          <dgm:chPref val="0"/>
        </dgm:presLayoutVars>
      </dgm:prSet>
      <dgm:spPr/>
    </dgm:pt>
    <dgm:pt modelId="{2C5EBA07-DF46-4F10-ADCC-362E1426D584}" type="pres">
      <dgm:prSet presAssocID="{2CB7E2CE-ADB5-4A3B-A947-522AC08C4818}" presName="sibTrans" presStyleCnt="0"/>
      <dgm:spPr/>
    </dgm:pt>
    <dgm:pt modelId="{315D48F8-D0F1-4861-A93A-B06E6354C56F}" type="pres">
      <dgm:prSet presAssocID="{8094EBC1-DEE0-4277-B354-548F2981DDCC}" presName="compNode" presStyleCnt="0"/>
      <dgm:spPr/>
    </dgm:pt>
    <dgm:pt modelId="{6EB21B93-2C2F-4B29-8EE0-2ED1F3447301}" type="pres">
      <dgm:prSet presAssocID="{8094EBC1-DEE0-4277-B354-548F2981DDCC}" presName="bgRect" presStyleLbl="bgShp" presStyleIdx="1" presStyleCnt="6"/>
      <dgm:spPr/>
    </dgm:pt>
    <dgm:pt modelId="{5E50F32E-6E3A-40A5-8CE5-E98A91BC6E17}" type="pres">
      <dgm:prSet presAssocID="{8094EBC1-DEE0-4277-B354-548F2981DDCC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agnostic"/>
        </a:ext>
      </dgm:extLst>
    </dgm:pt>
    <dgm:pt modelId="{3894C73C-B9EA-494A-9839-F11B139B5872}" type="pres">
      <dgm:prSet presAssocID="{8094EBC1-DEE0-4277-B354-548F2981DDCC}" presName="spaceRect" presStyleCnt="0"/>
      <dgm:spPr/>
    </dgm:pt>
    <dgm:pt modelId="{6C076984-4F2D-4C56-BAB9-CBFFCE4E9D56}" type="pres">
      <dgm:prSet presAssocID="{8094EBC1-DEE0-4277-B354-548F2981DDCC}" presName="parTx" presStyleLbl="revTx" presStyleIdx="1" presStyleCnt="6">
        <dgm:presLayoutVars>
          <dgm:chMax val="0"/>
          <dgm:chPref val="0"/>
        </dgm:presLayoutVars>
      </dgm:prSet>
      <dgm:spPr/>
    </dgm:pt>
    <dgm:pt modelId="{D086B8E8-12C5-49A4-81D0-7A926C91A8FB}" type="pres">
      <dgm:prSet presAssocID="{8370C7D8-B0DB-48FA-82C3-4FF9E96D1041}" presName="sibTrans" presStyleCnt="0"/>
      <dgm:spPr/>
    </dgm:pt>
    <dgm:pt modelId="{566DE7CD-FE70-4B82-AF44-5A3E09E0438C}" type="pres">
      <dgm:prSet presAssocID="{855586D8-307E-483B-A29A-EB088BAF883C}" presName="compNode" presStyleCnt="0"/>
      <dgm:spPr/>
    </dgm:pt>
    <dgm:pt modelId="{BE0DCF8A-0240-4AA2-992F-C02DFA1DC04B}" type="pres">
      <dgm:prSet presAssocID="{855586D8-307E-483B-A29A-EB088BAF883C}" presName="bgRect" presStyleLbl="bgShp" presStyleIdx="2" presStyleCnt="6"/>
      <dgm:spPr/>
    </dgm:pt>
    <dgm:pt modelId="{73B79E36-A871-461F-A340-61CC59EE3DA2}" type="pres">
      <dgm:prSet presAssocID="{855586D8-307E-483B-A29A-EB088BAF883C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abric Report Library"/>
        </a:ext>
      </dgm:extLst>
    </dgm:pt>
    <dgm:pt modelId="{F8D92B76-500D-4DD2-B82E-D9B6813A8304}" type="pres">
      <dgm:prSet presAssocID="{855586D8-307E-483B-A29A-EB088BAF883C}" presName="spaceRect" presStyleCnt="0"/>
      <dgm:spPr/>
    </dgm:pt>
    <dgm:pt modelId="{2BEA4D5C-918A-4A10-9C2C-C2DB156A30D7}" type="pres">
      <dgm:prSet presAssocID="{855586D8-307E-483B-A29A-EB088BAF883C}" presName="parTx" presStyleLbl="revTx" presStyleIdx="2" presStyleCnt="6">
        <dgm:presLayoutVars>
          <dgm:chMax val="0"/>
          <dgm:chPref val="0"/>
        </dgm:presLayoutVars>
      </dgm:prSet>
      <dgm:spPr/>
    </dgm:pt>
    <dgm:pt modelId="{A90952FE-AA08-47B1-9609-29A08748F43C}" type="pres">
      <dgm:prSet presAssocID="{40B022C0-997B-43BA-8DA6-16048D3FA241}" presName="sibTrans" presStyleCnt="0"/>
      <dgm:spPr/>
    </dgm:pt>
    <dgm:pt modelId="{EFDA3625-CC97-4DCE-9DF3-087EFF1B12BF}" type="pres">
      <dgm:prSet presAssocID="{3F5918B1-579B-42A5-A899-D03700EE73B7}" presName="compNode" presStyleCnt="0"/>
      <dgm:spPr/>
    </dgm:pt>
    <dgm:pt modelId="{C3A47260-057A-4281-9CF5-2024B9C5DCAE}" type="pres">
      <dgm:prSet presAssocID="{3F5918B1-579B-42A5-A899-D03700EE73B7}" presName="bgRect" presStyleLbl="bgShp" presStyleIdx="3" presStyleCnt="6"/>
      <dgm:spPr/>
    </dgm:pt>
    <dgm:pt modelId="{79B0471A-3218-4E3B-9C3E-934059509749}" type="pres">
      <dgm:prSet presAssocID="{3F5918B1-579B-42A5-A899-D03700EE73B7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og"/>
        </a:ext>
      </dgm:extLst>
    </dgm:pt>
    <dgm:pt modelId="{6E5C281C-D54B-4E3F-8AFE-9FA79A571A48}" type="pres">
      <dgm:prSet presAssocID="{3F5918B1-579B-42A5-A899-D03700EE73B7}" presName="spaceRect" presStyleCnt="0"/>
      <dgm:spPr/>
    </dgm:pt>
    <dgm:pt modelId="{884037D9-4C0C-43C4-995B-C9B5429D6110}" type="pres">
      <dgm:prSet presAssocID="{3F5918B1-579B-42A5-A899-D03700EE73B7}" presName="parTx" presStyleLbl="revTx" presStyleIdx="3" presStyleCnt="6">
        <dgm:presLayoutVars>
          <dgm:chMax val="0"/>
          <dgm:chPref val="0"/>
        </dgm:presLayoutVars>
      </dgm:prSet>
      <dgm:spPr/>
    </dgm:pt>
    <dgm:pt modelId="{1F1DFF66-9015-4473-A17F-BEAE76BA1C94}" type="pres">
      <dgm:prSet presAssocID="{700B0932-928C-4C9A-9BED-414E74C762FC}" presName="sibTrans" presStyleCnt="0"/>
      <dgm:spPr/>
    </dgm:pt>
    <dgm:pt modelId="{6685E80F-B7AA-4FFF-A7CC-4FE870E92953}" type="pres">
      <dgm:prSet presAssocID="{5E7D824C-070D-480C-92EE-93A4BB93DE77}" presName="compNode" presStyleCnt="0"/>
      <dgm:spPr/>
    </dgm:pt>
    <dgm:pt modelId="{533937C3-4CAA-49CA-9191-B52ECA1A2379}" type="pres">
      <dgm:prSet presAssocID="{5E7D824C-070D-480C-92EE-93A4BB93DE77}" presName="bgRect" presStyleLbl="bgShp" presStyleIdx="4" presStyleCnt="6"/>
      <dgm:spPr/>
    </dgm:pt>
    <dgm:pt modelId="{96B8EC5F-07ED-41A2-B78C-C666EC097D0D}" type="pres">
      <dgm:prSet presAssocID="{5E7D824C-070D-480C-92EE-93A4BB93DE77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pen Enrollment"/>
        </a:ext>
      </dgm:extLst>
    </dgm:pt>
    <dgm:pt modelId="{0C4AA45D-2885-4972-A6E0-6A157F84C5C2}" type="pres">
      <dgm:prSet presAssocID="{5E7D824C-070D-480C-92EE-93A4BB93DE77}" presName="spaceRect" presStyleCnt="0"/>
      <dgm:spPr/>
    </dgm:pt>
    <dgm:pt modelId="{E25592BE-FD0E-4062-9A9A-E3D52FA8DFFB}" type="pres">
      <dgm:prSet presAssocID="{5E7D824C-070D-480C-92EE-93A4BB93DE77}" presName="parTx" presStyleLbl="revTx" presStyleIdx="4" presStyleCnt="6">
        <dgm:presLayoutVars>
          <dgm:chMax val="0"/>
          <dgm:chPref val="0"/>
        </dgm:presLayoutVars>
      </dgm:prSet>
      <dgm:spPr/>
    </dgm:pt>
    <dgm:pt modelId="{F25434D4-7DAD-4A81-AC82-88C8D2774FC1}" type="pres">
      <dgm:prSet presAssocID="{643E2D81-13D8-47D4-A33B-F488FD18219A}" presName="sibTrans" presStyleCnt="0"/>
      <dgm:spPr/>
    </dgm:pt>
    <dgm:pt modelId="{DBB4EF1E-AAE1-4682-AA18-652FA98A2FB1}" type="pres">
      <dgm:prSet presAssocID="{969FF787-B3CF-448F-B6AB-E120DBD30649}" presName="compNode" presStyleCnt="0"/>
      <dgm:spPr/>
    </dgm:pt>
    <dgm:pt modelId="{8C2C3233-F6DB-4291-85B5-AF71D0AC55C1}" type="pres">
      <dgm:prSet presAssocID="{969FF787-B3CF-448F-B6AB-E120DBD30649}" presName="bgRect" presStyleLbl="bgShp" presStyleIdx="5" presStyleCnt="6"/>
      <dgm:spPr/>
    </dgm:pt>
    <dgm:pt modelId="{35D14262-13EC-4A27-A75B-F67069027DF2}" type="pres">
      <dgm:prSet presAssocID="{969FF787-B3CF-448F-B6AB-E120DBD30649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ow"/>
        </a:ext>
      </dgm:extLst>
    </dgm:pt>
    <dgm:pt modelId="{E3813326-6548-4BCB-AE87-40AB6A4F0172}" type="pres">
      <dgm:prSet presAssocID="{969FF787-B3CF-448F-B6AB-E120DBD30649}" presName="spaceRect" presStyleCnt="0"/>
      <dgm:spPr/>
    </dgm:pt>
    <dgm:pt modelId="{40E01D3C-3EC1-410D-A799-890DC42BC371}" type="pres">
      <dgm:prSet presAssocID="{969FF787-B3CF-448F-B6AB-E120DBD30649}" presName="parTx" presStyleLbl="revTx" presStyleIdx="5" presStyleCnt="6">
        <dgm:presLayoutVars>
          <dgm:chMax val="0"/>
          <dgm:chPref val="0"/>
        </dgm:presLayoutVars>
      </dgm:prSet>
      <dgm:spPr/>
    </dgm:pt>
  </dgm:ptLst>
  <dgm:cxnLst>
    <dgm:cxn modelId="{98A9D428-8746-4418-BEB4-AC0474B3EEEF}" srcId="{0915BE20-1307-418D-91B9-CD462D99C2A5}" destId="{855586D8-307E-483B-A29A-EB088BAF883C}" srcOrd="2" destOrd="0" parTransId="{C49F447A-13EF-45E9-8F6F-C3B20ABFBFC2}" sibTransId="{40B022C0-997B-43BA-8DA6-16048D3FA241}"/>
    <dgm:cxn modelId="{2D05E636-F6C2-49CE-968E-BF47902C02CA}" srcId="{0915BE20-1307-418D-91B9-CD462D99C2A5}" destId="{8094EBC1-DEE0-4277-B354-548F2981DDCC}" srcOrd="1" destOrd="0" parTransId="{1D9FBCA3-5B6C-4C62-A177-FCB6C5598B97}" sibTransId="{8370C7D8-B0DB-48FA-82C3-4FF9E96D1041}"/>
    <dgm:cxn modelId="{B6C63C46-D63C-4970-92DE-2B41099365F3}" srcId="{0915BE20-1307-418D-91B9-CD462D99C2A5}" destId="{5E7D824C-070D-480C-92EE-93A4BB93DE77}" srcOrd="4" destOrd="0" parTransId="{8BEACB3B-2694-4D4D-A72F-FFFBCF158346}" sibTransId="{643E2D81-13D8-47D4-A33B-F488FD18219A}"/>
    <dgm:cxn modelId="{CE5ECA47-C5CA-47CD-A126-6C4DB44D099B}" type="presOf" srcId="{B7A18605-FA3C-450B-8D62-11A2C5721B4C}" destId="{C201E86D-895E-4AE4-A31A-046438B206A8}" srcOrd="0" destOrd="0" presId="urn:microsoft.com/office/officeart/2018/2/layout/IconVerticalSolidList"/>
    <dgm:cxn modelId="{F9DAFB7D-4A33-4A64-AF48-807FDDCA2F71}" type="presOf" srcId="{0915BE20-1307-418D-91B9-CD462D99C2A5}" destId="{DB2DC998-13C7-46C1-BAE2-BDB81DB5C073}" srcOrd="0" destOrd="0" presId="urn:microsoft.com/office/officeart/2018/2/layout/IconVerticalSolidList"/>
    <dgm:cxn modelId="{E8514199-E14C-4F1A-A569-99DABCE2CDC1}" type="presOf" srcId="{8094EBC1-DEE0-4277-B354-548F2981DDCC}" destId="{6C076984-4F2D-4C56-BAB9-CBFFCE4E9D56}" srcOrd="0" destOrd="0" presId="urn:microsoft.com/office/officeart/2018/2/layout/IconVerticalSolidList"/>
    <dgm:cxn modelId="{90B8DBAB-29E4-4D71-9B42-E0C01091AA85}" srcId="{0915BE20-1307-418D-91B9-CD462D99C2A5}" destId="{B7A18605-FA3C-450B-8D62-11A2C5721B4C}" srcOrd="0" destOrd="0" parTransId="{AB247C09-A7B0-43F9-8BCE-7509AC546D6C}" sibTransId="{2CB7E2CE-ADB5-4A3B-A947-522AC08C4818}"/>
    <dgm:cxn modelId="{BA9A8DAC-4CBA-4E35-8B49-7BE61A9A7845}" type="presOf" srcId="{855586D8-307E-483B-A29A-EB088BAF883C}" destId="{2BEA4D5C-918A-4A10-9C2C-C2DB156A30D7}" srcOrd="0" destOrd="0" presId="urn:microsoft.com/office/officeart/2018/2/layout/IconVerticalSolidList"/>
    <dgm:cxn modelId="{235B85B2-3D68-48F7-A99E-EB052492C765}" type="presOf" srcId="{5E7D824C-070D-480C-92EE-93A4BB93DE77}" destId="{E25592BE-FD0E-4062-9A9A-E3D52FA8DFFB}" srcOrd="0" destOrd="0" presId="urn:microsoft.com/office/officeart/2018/2/layout/IconVerticalSolidList"/>
    <dgm:cxn modelId="{43F48EC5-4730-4C11-ADE1-DA834BA72C1F}" srcId="{0915BE20-1307-418D-91B9-CD462D99C2A5}" destId="{3F5918B1-579B-42A5-A899-D03700EE73B7}" srcOrd="3" destOrd="0" parTransId="{7334126B-0001-4BD6-8D9A-0AF5BBF16B3D}" sibTransId="{700B0932-928C-4C9A-9BED-414E74C762FC}"/>
    <dgm:cxn modelId="{DA03BBDD-ED83-4C03-87B0-7779BBA3F07E}" type="presOf" srcId="{969FF787-B3CF-448F-B6AB-E120DBD30649}" destId="{40E01D3C-3EC1-410D-A799-890DC42BC371}" srcOrd="0" destOrd="0" presId="urn:microsoft.com/office/officeart/2018/2/layout/IconVerticalSolidList"/>
    <dgm:cxn modelId="{A26CF9E9-C638-469C-8A45-1D3B6F301769}" srcId="{0915BE20-1307-418D-91B9-CD462D99C2A5}" destId="{969FF787-B3CF-448F-B6AB-E120DBD30649}" srcOrd="5" destOrd="0" parTransId="{B0320CAB-7370-4F5D-8EA8-795F8B1B01E1}" sibTransId="{DA214172-BF90-41DD-8D9A-B3FB048D5158}"/>
    <dgm:cxn modelId="{DA8ABFEC-CD1D-40E6-86C8-30837DC58365}" type="presOf" srcId="{3F5918B1-579B-42A5-A899-D03700EE73B7}" destId="{884037D9-4C0C-43C4-995B-C9B5429D6110}" srcOrd="0" destOrd="0" presId="urn:microsoft.com/office/officeart/2018/2/layout/IconVerticalSolidList"/>
    <dgm:cxn modelId="{94CA76BA-4E49-45E1-A10A-5706571AB344}" type="presParOf" srcId="{DB2DC998-13C7-46C1-BAE2-BDB81DB5C073}" destId="{D5F97CC2-6013-4465-A745-D8CD00B6CE4B}" srcOrd="0" destOrd="0" presId="urn:microsoft.com/office/officeart/2018/2/layout/IconVerticalSolidList"/>
    <dgm:cxn modelId="{D0F692C9-52DC-4A7A-B189-3973ABCBB51B}" type="presParOf" srcId="{D5F97CC2-6013-4465-A745-D8CD00B6CE4B}" destId="{A25D88FC-9EC2-42E7-A113-2131F1CA6A34}" srcOrd="0" destOrd="0" presId="urn:microsoft.com/office/officeart/2018/2/layout/IconVerticalSolidList"/>
    <dgm:cxn modelId="{998B9AAE-79C2-4E0D-AB9F-087598F4A9F8}" type="presParOf" srcId="{D5F97CC2-6013-4465-A745-D8CD00B6CE4B}" destId="{7305BFA5-7CDD-49C9-A2A9-574017DADBE9}" srcOrd="1" destOrd="0" presId="urn:microsoft.com/office/officeart/2018/2/layout/IconVerticalSolidList"/>
    <dgm:cxn modelId="{C02D39AB-7ADF-49D7-8FF8-18C9C2B02E5B}" type="presParOf" srcId="{D5F97CC2-6013-4465-A745-D8CD00B6CE4B}" destId="{290E9B34-EAEF-4899-BBD0-1D74E3EFFC40}" srcOrd="2" destOrd="0" presId="urn:microsoft.com/office/officeart/2018/2/layout/IconVerticalSolidList"/>
    <dgm:cxn modelId="{A237581B-EB30-4D22-B01B-068A7EE5CD42}" type="presParOf" srcId="{D5F97CC2-6013-4465-A745-D8CD00B6CE4B}" destId="{C201E86D-895E-4AE4-A31A-046438B206A8}" srcOrd="3" destOrd="0" presId="urn:microsoft.com/office/officeart/2018/2/layout/IconVerticalSolidList"/>
    <dgm:cxn modelId="{87F15E23-7CD8-4882-B498-45F63A1E9C30}" type="presParOf" srcId="{DB2DC998-13C7-46C1-BAE2-BDB81DB5C073}" destId="{2C5EBA07-DF46-4F10-ADCC-362E1426D584}" srcOrd="1" destOrd="0" presId="urn:microsoft.com/office/officeart/2018/2/layout/IconVerticalSolidList"/>
    <dgm:cxn modelId="{6980866E-077D-4BA5-AC23-158822E4BFE2}" type="presParOf" srcId="{DB2DC998-13C7-46C1-BAE2-BDB81DB5C073}" destId="{315D48F8-D0F1-4861-A93A-B06E6354C56F}" srcOrd="2" destOrd="0" presId="urn:microsoft.com/office/officeart/2018/2/layout/IconVerticalSolidList"/>
    <dgm:cxn modelId="{0618DF9E-BCF5-470B-8651-9E37B8F6B027}" type="presParOf" srcId="{315D48F8-D0F1-4861-A93A-B06E6354C56F}" destId="{6EB21B93-2C2F-4B29-8EE0-2ED1F3447301}" srcOrd="0" destOrd="0" presId="urn:microsoft.com/office/officeart/2018/2/layout/IconVerticalSolidList"/>
    <dgm:cxn modelId="{D3BBEB5B-6F95-4E4E-8C08-6C0B76193CDB}" type="presParOf" srcId="{315D48F8-D0F1-4861-A93A-B06E6354C56F}" destId="{5E50F32E-6E3A-40A5-8CE5-E98A91BC6E17}" srcOrd="1" destOrd="0" presId="urn:microsoft.com/office/officeart/2018/2/layout/IconVerticalSolidList"/>
    <dgm:cxn modelId="{2453BB86-278F-497E-96D7-A39FC2714403}" type="presParOf" srcId="{315D48F8-D0F1-4861-A93A-B06E6354C56F}" destId="{3894C73C-B9EA-494A-9839-F11B139B5872}" srcOrd="2" destOrd="0" presId="urn:microsoft.com/office/officeart/2018/2/layout/IconVerticalSolidList"/>
    <dgm:cxn modelId="{4FD9F166-C530-4747-A4C6-D262DC4F4FD3}" type="presParOf" srcId="{315D48F8-D0F1-4861-A93A-B06E6354C56F}" destId="{6C076984-4F2D-4C56-BAB9-CBFFCE4E9D56}" srcOrd="3" destOrd="0" presId="urn:microsoft.com/office/officeart/2018/2/layout/IconVerticalSolidList"/>
    <dgm:cxn modelId="{FF454273-5D50-419B-9FD2-5531B2855636}" type="presParOf" srcId="{DB2DC998-13C7-46C1-BAE2-BDB81DB5C073}" destId="{D086B8E8-12C5-49A4-81D0-7A926C91A8FB}" srcOrd="3" destOrd="0" presId="urn:microsoft.com/office/officeart/2018/2/layout/IconVerticalSolidList"/>
    <dgm:cxn modelId="{16E9556D-0611-4FC5-BD29-A2B00B0F8077}" type="presParOf" srcId="{DB2DC998-13C7-46C1-BAE2-BDB81DB5C073}" destId="{566DE7CD-FE70-4B82-AF44-5A3E09E0438C}" srcOrd="4" destOrd="0" presId="urn:microsoft.com/office/officeart/2018/2/layout/IconVerticalSolidList"/>
    <dgm:cxn modelId="{60699321-9C21-4DBD-AF37-9C242A4E02C0}" type="presParOf" srcId="{566DE7CD-FE70-4B82-AF44-5A3E09E0438C}" destId="{BE0DCF8A-0240-4AA2-992F-C02DFA1DC04B}" srcOrd="0" destOrd="0" presId="urn:microsoft.com/office/officeart/2018/2/layout/IconVerticalSolidList"/>
    <dgm:cxn modelId="{C01CD401-D748-4C1A-ABE7-55817954F6D8}" type="presParOf" srcId="{566DE7CD-FE70-4B82-AF44-5A3E09E0438C}" destId="{73B79E36-A871-461F-A340-61CC59EE3DA2}" srcOrd="1" destOrd="0" presId="urn:microsoft.com/office/officeart/2018/2/layout/IconVerticalSolidList"/>
    <dgm:cxn modelId="{F93F3A15-C77A-47D2-8B28-4D1BB2C95D86}" type="presParOf" srcId="{566DE7CD-FE70-4B82-AF44-5A3E09E0438C}" destId="{F8D92B76-500D-4DD2-B82E-D9B6813A8304}" srcOrd="2" destOrd="0" presId="urn:microsoft.com/office/officeart/2018/2/layout/IconVerticalSolidList"/>
    <dgm:cxn modelId="{ECF28A09-84F2-44AC-8E4D-0EA246EC9C31}" type="presParOf" srcId="{566DE7CD-FE70-4B82-AF44-5A3E09E0438C}" destId="{2BEA4D5C-918A-4A10-9C2C-C2DB156A30D7}" srcOrd="3" destOrd="0" presId="urn:microsoft.com/office/officeart/2018/2/layout/IconVerticalSolidList"/>
    <dgm:cxn modelId="{B861B2CA-3139-4977-9123-4990C54A7F5E}" type="presParOf" srcId="{DB2DC998-13C7-46C1-BAE2-BDB81DB5C073}" destId="{A90952FE-AA08-47B1-9609-29A08748F43C}" srcOrd="5" destOrd="0" presId="urn:microsoft.com/office/officeart/2018/2/layout/IconVerticalSolidList"/>
    <dgm:cxn modelId="{B67D1F0F-7B23-4C92-82F3-0FB9EEE67C50}" type="presParOf" srcId="{DB2DC998-13C7-46C1-BAE2-BDB81DB5C073}" destId="{EFDA3625-CC97-4DCE-9DF3-087EFF1B12BF}" srcOrd="6" destOrd="0" presId="urn:microsoft.com/office/officeart/2018/2/layout/IconVerticalSolidList"/>
    <dgm:cxn modelId="{100A2254-9747-4FCF-9DC4-BFF42D94CA54}" type="presParOf" srcId="{EFDA3625-CC97-4DCE-9DF3-087EFF1B12BF}" destId="{C3A47260-057A-4281-9CF5-2024B9C5DCAE}" srcOrd="0" destOrd="0" presId="urn:microsoft.com/office/officeart/2018/2/layout/IconVerticalSolidList"/>
    <dgm:cxn modelId="{127ECFC3-1887-4CAC-B0DA-6E7DBB49D602}" type="presParOf" srcId="{EFDA3625-CC97-4DCE-9DF3-087EFF1B12BF}" destId="{79B0471A-3218-4E3B-9C3E-934059509749}" srcOrd="1" destOrd="0" presId="urn:microsoft.com/office/officeart/2018/2/layout/IconVerticalSolidList"/>
    <dgm:cxn modelId="{5827C5B9-D7F3-4112-A09A-396368650BFE}" type="presParOf" srcId="{EFDA3625-CC97-4DCE-9DF3-087EFF1B12BF}" destId="{6E5C281C-D54B-4E3F-8AFE-9FA79A571A48}" srcOrd="2" destOrd="0" presId="urn:microsoft.com/office/officeart/2018/2/layout/IconVerticalSolidList"/>
    <dgm:cxn modelId="{EF727A47-3EEE-4F43-8A43-F7BB8677612C}" type="presParOf" srcId="{EFDA3625-CC97-4DCE-9DF3-087EFF1B12BF}" destId="{884037D9-4C0C-43C4-995B-C9B5429D6110}" srcOrd="3" destOrd="0" presId="urn:microsoft.com/office/officeart/2018/2/layout/IconVerticalSolidList"/>
    <dgm:cxn modelId="{9E7A8EF5-7F48-4A99-B7E3-AD626074834A}" type="presParOf" srcId="{DB2DC998-13C7-46C1-BAE2-BDB81DB5C073}" destId="{1F1DFF66-9015-4473-A17F-BEAE76BA1C94}" srcOrd="7" destOrd="0" presId="urn:microsoft.com/office/officeart/2018/2/layout/IconVerticalSolidList"/>
    <dgm:cxn modelId="{43288318-CF0D-46C8-8BCD-F4DB67192CCF}" type="presParOf" srcId="{DB2DC998-13C7-46C1-BAE2-BDB81DB5C073}" destId="{6685E80F-B7AA-4FFF-A7CC-4FE870E92953}" srcOrd="8" destOrd="0" presId="urn:microsoft.com/office/officeart/2018/2/layout/IconVerticalSolidList"/>
    <dgm:cxn modelId="{70C4BCC8-CC40-4ECF-8134-AF5374ECC51F}" type="presParOf" srcId="{6685E80F-B7AA-4FFF-A7CC-4FE870E92953}" destId="{533937C3-4CAA-49CA-9191-B52ECA1A2379}" srcOrd="0" destOrd="0" presId="urn:microsoft.com/office/officeart/2018/2/layout/IconVerticalSolidList"/>
    <dgm:cxn modelId="{E931BF98-AAF3-48F9-983C-FDA645D75999}" type="presParOf" srcId="{6685E80F-B7AA-4FFF-A7CC-4FE870E92953}" destId="{96B8EC5F-07ED-41A2-B78C-C666EC097D0D}" srcOrd="1" destOrd="0" presId="urn:microsoft.com/office/officeart/2018/2/layout/IconVerticalSolidList"/>
    <dgm:cxn modelId="{52CA472A-8656-46B3-8E78-D60C683B52EF}" type="presParOf" srcId="{6685E80F-B7AA-4FFF-A7CC-4FE870E92953}" destId="{0C4AA45D-2885-4972-A6E0-6A157F84C5C2}" srcOrd="2" destOrd="0" presId="urn:microsoft.com/office/officeart/2018/2/layout/IconVerticalSolidList"/>
    <dgm:cxn modelId="{371FCD6C-A2C1-43E3-B78B-733C652D651D}" type="presParOf" srcId="{6685E80F-B7AA-4FFF-A7CC-4FE870E92953}" destId="{E25592BE-FD0E-4062-9A9A-E3D52FA8DFFB}" srcOrd="3" destOrd="0" presId="urn:microsoft.com/office/officeart/2018/2/layout/IconVerticalSolidList"/>
    <dgm:cxn modelId="{EB51FF3E-9EF5-4122-8C49-B638652992E3}" type="presParOf" srcId="{DB2DC998-13C7-46C1-BAE2-BDB81DB5C073}" destId="{F25434D4-7DAD-4A81-AC82-88C8D2774FC1}" srcOrd="9" destOrd="0" presId="urn:microsoft.com/office/officeart/2018/2/layout/IconVerticalSolidList"/>
    <dgm:cxn modelId="{92D63D25-3F8C-41ED-A77A-8D349C4A2181}" type="presParOf" srcId="{DB2DC998-13C7-46C1-BAE2-BDB81DB5C073}" destId="{DBB4EF1E-AAE1-4682-AA18-652FA98A2FB1}" srcOrd="10" destOrd="0" presId="urn:microsoft.com/office/officeart/2018/2/layout/IconVerticalSolidList"/>
    <dgm:cxn modelId="{76A81632-B836-43F7-B048-100CFCFCF144}" type="presParOf" srcId="{DBB4EF1E-AAE1-4682-AA18-652FA98A2FB1}" destId="{8C2C3233-F6DB-4291-85B5-AF71D0AC55C1}" srcOrd="0" destOrd="0" presId="urn:microsoft.com/office/officeart/2018/2/layout/IconVerticalSolidList"/>
    <dgm:cxn modelId="{EC3E567E-9E91-4BF0-8F0D-D8B51642F627}" type="presParOf" srcId="{DBB4EF1E-AAE1-4682-AA18-652FA98A2FB1}" destId="{35D14262-13EC-4A27-A75B-F67069027DF2}" srcOrd="1" destOrd="0" presId="urn:microsoft.com/office/officeart/2018/2/layout/IconVerticalSolidList"/>
    <dgm:cxn modelId="{C8896A7F-8B15-49CD-B649-696CC3656986}" type="presParOf" srcId="{DBB4EF1E-AAE1-4682-AA18-652FA98A2FB1}" destId="{E3813326-6548-4BCB-AE87-40AB6A4F0172}" srcOrd="2" destOrd="0" presId="urn:microsoft.com/office/officeart/2018/2/layout/IconVerticalSolidList"/>
    <dgm:cxn modelId="{DA767622-9CF2-42C4-8803-A18DDC7CBB23}" type="presParOf" srcId="{DBB4EF1E-AAE1-4682-AA18-652FA98A2FB1}" destId="{40E01D3C-3EC1-410D-A799-890DC42BC371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5D88FC-9EC2-42E7-A113-2131F1CA6A34}">
      <dsp:nvSpPr>
        <dsp:cNvPr id="0" name=""/>
        <dsp:cNvSpPr/>
      </dsp:nvSpPr>
      <dsp:spPr>
        <a:xfrm>
          <a:off x="0" y="1105"/>
          <a:ext cx="8824913" cy="47090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305BFA5-7CDD-49C9-A2A9-574017DADBE9}">
      <dsp:nvSpPr>
        <dsp:cNvPr id="0" name=""/>
        <dsp:cNvSpPr/>
      </dsp:nvSpPr>
      <dsp:spPr>
        <a:xfrm>
          <a:off x="142449" y="107059"/>
          <a:ext cx="258999" cy="25899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01E86D-895E-4AE4-A31A-046438B206A8}">
      <dsp:nvSpPr>
        <dsp:cNvPr id="0" name=""/>
        <dsp:cNvSpPr/>
      </dsp:nvSpPr>
      <dsp:spPr>
        <a:xfrm>
          <a:off x="543899" y="1105"/>
          <a:ext cx="8281013" cy="4709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838" tIns="49838" rIns="49838" bIns="4983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Introduction</a:t>
          </a:r>
        </a:p>
      </dsp:txBody>
      <dsp:txXfrm>
        <a:off x="543899" y="1105"/>
        <a:ext cx="8281013" cy="470908"/>
      </dsp:txXfrm>
    </dsp:sp>
    <dsp:sp modelId="{6EB21B93-2C2F-4B29-8EE0-2ED1F3447301}">
      <dsp:nvSpPr>
        <dsp:cNvPr id="0" name=""/>
        <dsp:cNvSpPr/>
      </dsp:nvSpPr>
      <dsp:spPr>
        <a:xfrm>
          <a:off x="0" y="589741"/>
          <a:ext cx="8824913" cy="47090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E50F32E-6E3A-40A5-8CE5-E98A91BC6E17}">
      <dsp:nvSpPr>
        <dsp:cNvPr id="0" name=""/>
        <dsp:cNvSpPr/>
      </dsp:nvSpPr>
      <dsp:spPr>
        <a:xfrm>
          <a:off x="142449" y="695695"/>
          <a:ext cx="258999" cy="25899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C076984-4F2D-4C56-BAB9-CBFFCE4E9D56}">
      <dsp:nvSpPr>
        <dsp:cNvPr id="0" name=""/>
        <dsp:cNvSpPr/>
      </dsp:nvSpPr>
      <dsp:spPr>
        <a:xfrm>
          <a:off x="543899" y="589741"/>
          <a:ext cx="8281013" cy="4709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838" tIns="49838" rIns="49838" bIns="4983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Problem Statement</a:t>
          </a:r>
        </a:p>
      </dsp:txBody>
      <dsp:txXfrm>
        <a:off x="543899" y="589741"/>
        <a:ext cx="8281013" cy="470908"/>
      </dsp:txXfrm>
    </dsp:sp>
    <dsp:sp modelId="{BE0DCF8A-0240-4AA2-992F-C02DFA1DC04B}">
      <dsp:nvSpPr>
        <dsp:cNvPr id="0" name=""/>
        <dsp:cNvSpPr/>
      </dsp:nvSpPr>
      <dsp:spPr>
        <a:xfrm>
          <a:off x="0" y="1178377"/>
          <a:ext cx="8824913" cy="47090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3B79E36-A871-461F-A340-61CC59EE3DA2}">
      <dsp:nvSpPr>
        <dsp:cNvPr id="0" name=""/>
        <dsp:cNvSpPr/>
      </dsp:nvSpPr>
      <dsp:spPr>
        <a:xfrm>
          <a:off x="142449" y="1284331"/>
          <a:ext cx="258999" cy="25899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BEA4D5C-918A-4A10-9C2C-C2DB156A30D7}">
      <dsp:nvSpPr>
        <dsp:cNvPr id="0" name=""/>
        <dsp:cNvSpPr/>
      </dsp:nvSpPr>
      <dsp:spPr>
        <a:xfrm>
          <a:off x="543899" y="1178377"/>
          <a:ext cx="8281013" cy="4709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838" tIns="49838" rIns="49838" bIns="4983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Literature Review</a:t>
          </a:r>
        </a:p>
      </dsp:txBody>
      <dsp:txXfrm>
        <a:off x="543899" y="1178377"/>
        <a:ext cx="8281013" cy="470908"/>
      </dsp:txXfrm>
    </dsp:sp>
    <dsp:sp modelId="{C3A47260-057A-4281-9CF5-2024B9C5DCAE}">
      <dsp:nvSpPr>
        <dsp:cNvPr id="0" name=""/>
        <dsp:cNvSpPr/>
      </dsp:nvSpPr>
      <dsp:spPr>
        <a:xfrm>
          <a:off x="0" y="1767013"/>
          <a:ext cx="8824913" cy="47090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9B0471A-3218-4E3B-9C3E-934059509749}">
      <dsp:nvSpPr>
        <dsp:cNvPr id="0" name=""/>
        <dsp:cNvSpPr/>
      </dsp:nvSpPr>
      <dsp:spPr>
        <a:xfrm>
          <a:off x="142449" y="1872968"/>
          <a:ext cx="258999" cy="25899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4037D9-4C0C-43C4-995B-C9B5429D6110}">
      <dsp:nvSpPr>
        <dsp:cNvPr id="0" name=""/>
        <dsp:cNvSpPr/>
      </dsp:nvSpPr>
      <dsp:spPr>
        <a:xfrm>
          <a:off x="543899" y="1767013"/>
          <a:ext cx="8281013" cy="4709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838" tIns="49838" rIns="49838" bIns="4983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Methods 1-8</a:t>
          </a:r>
        </a:p>
      </dsp:txBody>
      <dsp:txXfrm>
        <a:off x="543899" y="1767013"/>
        <a:ext cx="8281013" cy="470908"/>
      </dsp:txXfrm>
    </dsp:sp>
    <dsp:sp modelId="{533937C3-4CAA-49CA-9191-B52ECA1A2379}">
      <dsp:nvSpPr>
        <dsp:cNvPr id="0" name=""/>
        <dsp:cNvSpPr/>
      </dsp:nvSpPr>
      <dsp:spPr>
        <a:xfrm>
          <a:off x="0" y="2355649"/>
          <a:ext cx="8824913" cy="47090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6B8EC5F-07ED-41A2-B78C-C666EC097D0D}">
      <dsp:nvSpPr>
        <dsp:cNvPr id="0" name=""/>
        <dsp:cNvSpPr/>
      </dsp:nvSpPr>
      <dsp:spPr>
        <a:xfrm>
          <a:off x="142449" y="2461604"/>
          <a:ext cx="258999" cy="258999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25592BE-FD0E-4062-9A9A-E3D52FA8DFFB}">
      <dsp:nvSpPr>
        <dsp:cNvPr id="0" name=""/>
        <dsp:cNvSpPr/>
      </dsp:nvSpPr>
      <dsp:spPr>
        <a:xfrm>
          <a:off x="543899" y="2355649"/>
          <a:ext cx="8281013" cy="4709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838" tIns="49838" rIns="49838" bIns="4983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Most Effective Method </a:t>
          </a:r>
        </a:p>
      </dsp:txBody>
      <dsp:txXfrm>
        <a:off x="543899" y="2355649"/>
        <a:ext cx="8281013" cy="470908"/>
      </dsp:txXfrm>
    </dsp:sp>
    <dsp:sp modelId="{8C2C3233-F6DB-4291-85B5-AF71D0AC55C1}">
      <dsp:nvSpPr>
        <dsp:cNvPr id="0" name=""/>
        <dsp:cNvSpPr/>
      </dsp:nvSpPr>
      <dsp:spPr>
        <a:xfrm>
          <a:off x="0" y="2944285"/>
          <a:ext cx="8824913" cy="47090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5D14262-13EC-4A27-A75B-F67069027DF2}">
      <dsp:nvSpPr>
        <dsp:cNvPr id="0" name=""/>
        <dsp:cNvSpPr/>
      </dsp:nvSpPr>
      <dsp:spPr>
        <a:xfrm>
          <a:off x="142449" y="3050240"/>
          <a:ext cx="258999" cy="258999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E01D3C-3EC1-410D-A799-890DC42BC371}">
      <dsp:nvSpPr>
        <dsp:cNvPr id="0" name=""/>
        <dsp:cNvSpPr/>
      </dsp:nvSpPr>
      <dsp:spPr>
        <a:xfrm>
          <a:off x="543899" y="2944285"/>
          <a:ext cx="8281013" cy="4709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838" tIns="49838" rIns="49838" bIns="4983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Conclusion</a:t>
          </a:r>
        </a:p>
      </dsp:txBody>
      <dsp:txXfrm>
        <a:off x="543899" y="2944285"/>
        <a:ext cx="8281013" cy="47090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73B79CC1-0961-427E-A466-B14D8E34F100}" type="datetimeFigureOut">
              <a:rPr lang="en-US" smtClean="0"/>
              <a:t>10/6/2024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CCB6AAED-FFBC-4758-A709-7C275D2A78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9476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79CC1-0961-427E-A466-B14D8E34F100}" type="datetimeFigureOut">
              <a:rPr lang="en-US" smtClean="0"/>
              <a:t>10/6/2024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6AAED-FFBC-4758-A709-7C275D2A78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8347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79CC1-0961-427E-A466-B14D8E34F100}" type="datetimeFigureOut">
              <a:rPr lang="en-US" smtClean="0"/>
              <a:t>10/6/2024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6AAED-FFBC-4758-A709-7C275D2A78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2889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79CC1-0961-427E-A466-B14D8E34F100}" type="datetimeFigureOut">
              <a:rPr lang="en-US" smtClean="0"/>
              <a:t>10/6/2024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6AAED-FFBC-4758-A709-7C275D2A78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4985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79CC1-0961-427E-A466-B14D8E34F100}" type="datetimeFigureOut">
              <a:rPr lang="en-US" smtClean="0"/>
              <a:t>10/6/2024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6AAED-FFBC-4758-A709-7C275D2A78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7749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79CC1-0961-427E-A466-B14D8E34F100}" type="datetimeFigureOut">
              <a:rPr lang="en-US" smtClean="0"/>
              <a:t>10/6/2024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6AAED-FFBC-4758-A709-7C275D2A78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05318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79CC1-0961-427E-A466-B14D8E34F100}" type="datetimeFigureOut">
              <a:rPr lang="en-US" smtClean="0"/>
              <a:t>10/6/2024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6AAED-FFBC-4758-A709-7C275D2A78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8845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73B79CC1-0961-427E-A466-B14D8E34F100}" type="datetimeFigureOut">
              <a:rPr lang="en-US" smtClean="0"/>
              <a:t>10/6/2024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6AAED-FFBC-4758-A709-7C275D2A78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48739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73B79CC1-0961-427E-A466-B14D8E34F100}" type="datetimeFigureOut">
              <a:rPr lang="en-US" smtClean="0"/>
              <a:t>10/6/2024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6AAED-FFBC-4758-A709-7C275D2A78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3752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79CC1-0961-427E-A466-B14D8E34F100}" type="datetimeFigureOut">
              <a:rPr lang="en-US" smtClean="0"/>
              <a:t>10/6/2024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6AAED-FFBC-4758-A709-7C275D2A78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2062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79CC1-0961-427E-A466-B14D8E34F100}" type="datetimeFigureOut">
              <a:rPr lang="en-US" smtClean="0"/>
              <a:t>10/6/2024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6AAED-FFBC-4758-A709-7C275D2A78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6927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79CC1-0961-427E-A466-B14D8E34F100}" type="datetimeFigureOut">
              <a:rPr lang="en-US" smtClean="0"/>
              <a:t>10/6/2024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6AAED-FFBC-4758-A709-7C275D2A78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6035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79CC1-0961-427E-A466-B14D8E34F100}" type="datetimeFigureOut">
              <a:rPr lang="en-US" smtClean="0"/>
              <a:t>10/6/2024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6AAED-FFBC-4758-A709-7C275D2A78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76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79CC1-0961-427E-A466-B14D8E34F100}" type="datetimeFigureOut">
              <a:rPr lang="en-US" smtClean="0"/>
              <a:t>10/6/2024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6AAED-FFBC-4758-A709-7C275D2A78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0695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79CC1-0961-427E-A466-B14D8E34F100}" type="datetimeFigureOut">
              <a:rPr lang="en-US" smtClean="0"/>
              <a:t>10/6/2024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6AAED-FFBC-4758-A709-7C275D2A78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8054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79CC1-0961-427E-A466-B14D8E34F100}" type="datetimeFigureOut">
              <a:rPr lang="en-US" smtClean="0"/>
              <a:t>10/6/2024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6AAED-FFBC-4758-A709-7C275D2A78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2256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79CC1-0961-427E-A466-B14D8E34F100}" type="datetimeFigureOut">
              <a:rPr lang="en-US" smtClean="0"/>
              <a:t>10/6/2024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6AAED-FFBC-4758-A709-7C275D2A78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5072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73B79CC1-0961-427E-A466-B14D8E34F100}" type="datetimeFigureOut">
              <a:rPr lang="en-US" smtClean="0"/>
              <a:t>10/6/2024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CCB6AAED-FFBC-4758-A709-7C275D2A78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59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3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3.png"/><Relationship Id="rId5" Type="http://schemas.openxmlformats.org/officeDocument/2006/relationships/image" Target="../media/image20.png"/><Relationship Id="rId4" Type="http://schemas.openxmlformats.org/officeDocument/2006/relationships/image" Target="../media/image4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3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3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slideLayout" Target="../slideLayouts/slideLayout2.xml"/><Relationship Id="rId7" Type="http://schemas.openxmlformats.org/officeDocument/2006/relationships/diagramQuickStyle" Target="../diagrams/quickStyle1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10" Type="http://schemas.openxmlformats.org/officeDocument/2006/relationships/image" Target="../media/image3.png"/><Relationship Id="rId4" Type="http://schemas.openxmlformats.org/officeDocument/2006/relationships/image" Target="../media/image4.jpeg"/><Relationship Id="rId9" Type="http://schemas.microsoft.com/office/2007/relationships/diagramDrawing" Target="../diagrams/drawing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3.png"/><Relationship Id="rId4" Type="http://schemas.openxmlformats.org/officeDocument/2006/relationships/image" Target="../media/image1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3.png"/><Relationship Id="rId4" Type="http://schemas.openxmlformats.org/officeDocument/2006/relationships/image" Target="../media/image1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gital stock market graph">
            <a:extLst>
              <a:ext uri="{FF2B5EF4-FFF2-40B4-BE49-F238E27FC236}">
                <a16:creationId xmlns:a16="http://schemas.microsoft.com/office/drawing/2014/main" id="{F6ECB799-85FA-855E-F101-ECD4B632EE61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</a:blip>
          <a:srcRect t="6762" b="10517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6226C66-C4C6-ED38-C0C0-8E1B2F264F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 fontScale="90000"/>
          </a:bodyPr>
          <a:lstStyle/>
          <a:p>
            <a:r>
              <a:rPr lang="en-US" sz="5100" dirty="0">
                <a:solidFill>
                  <a:srgbClr val="FFFFFF"/>
                </a:solidFill>
              </a:rPr>
              <a:t> Zero Trust Infrastructure Utilizing Network Segmentation and Microservices in a Financial System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9E121D-B575-FE8D-E5E4-EF7A251F5D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By: Shanysse Alexander</a:t>
            </a:r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7A2E00FA-CC4B-9B54-C770-5735DFCACE2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8604764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15199"/>
    </mc:Choice>
    <mc:Fallback>
      <p:transition spd="slow" advTm="151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015384-7043-822E-1FCB-588B5BBD0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6096" y="644666"/>
            <a:ext cx="6748246" cy="970450"/>
          </a:xfrm>
        </p:spPr>
        <p:txBody>
          <a:bodyPr anchor="b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2400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Network Segmentation using RBAC and IP Filtering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9AAB92-22A0-1CCD-BE57-056F5F5142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0967" y="2306984"/>
            <a:ext cx="3078749" cy="4482084"/>
          </a:xfrm>
        </p:spPr>
        <p:txBody>
          <a:bodyPr anchor="t">
            <a:normAutofit/>
          </a:bodyPr>
          <a:lstStyle/>
          <a:p>
            <a:r>
              <a:rPr lang="en-US" sz="1800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In this code the snippet implements a simple access control mechanism based on user roles and their allowed network ranges using the `</a:t>
            </a:r>
            <a:r>
              <a:rPr lang="en-US" sz="1800" dirty="0" err="1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ipaddress</a:t>
            </a:r>
            <a:r>
              <a:rPr lang="en-US" sz="1800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` module. </a:t>
            </a:r>
          </a:p>
          <a:p>
            <a:r>
              <a:rPr lang="en-US" sz="1800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It defines a dictionary where each user role, such as "admin," "finance," and "general," is connected to a specific IP address range, allowing access only from specific subnets. </a:t>
            </a:r>
            <a:endParaRPr lang="en-US" sz="1800" dirty="0">
              <a:ln>
                <a:solidFill>
                  <a:srgbClr val="404040">
                    <a:alpha val="10000"/>
                  </a:srgbClr>
                </a:solidFill>
              </a:ln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0C22FF-B5AA-3C25-2E17-42CA4F8C5A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4957" y="1944414"/>
            <a:ext cx="5849002" cy="3655626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C7C99916-B4E2-F466-121E-5CD95F1C2CD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7752821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36159"/>
    </mc:Choice>
    <mc:Fallback>
      <p:transition spd="slow" advTm="361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D1ED8E-49D4-3FE3-3C8F-E6545AF9FA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4" y="860453"/>
            <a:ext cx="4613066" cy="970450"/>
          </a:xfrm>
        </p:spPr>
        <p:txBody>
          <a:bodyPr anchor="b">
            <a:normAutofit fontScale="90000"/>
          </a:bodyPr>
          <a:lstStyle/>
          <a:p>
            <a:pPr marL="457200" marR="0" lvl="1" algn="l" fontAlgn="base">
              <a:lnSpc>
                <a:spcPct val="90000"/>
              </a:lnSpc>
              <a:spcBef>
                <a:spcPts val="600"/>
              </a:spcBef>
              <a:spcAft>
                <a:spcPts val="300"/>
              </a:spcAft>
              <a:buSzPts val="1000"/>
              <a:tabLst>
                <a:tab pos="182880" algn="l"/>
              </a:tabLst>
            </a:pPr>
            <a:br>
              <a:rPr lang="en-US" sz="1500" b="1" i="1" u="none" strike="noStrike" dirty="0">
                <a:ln>
                  <a:noFill/>
                </a:ln>
                <a:effectLst>
                  <a:outerShdw sx="0" sy="0">
                    <a:srgbClr val="000000"/>
                  </a:outerShdw>
                </a:effectLst>
                <a:latin typeface="Times New Roman" panose="02020603050405020304" pitchFamily="18" charset="0"/>
              </a:rPr>
            </a:br>
            <a:r>
              <a:rPr lang="en-US" sz="2800" u="none" strike="noStrike" dirty="0">
                <a:ln>
                  <a:noFill/>
                </a:ln>
                <a:solidFill>
                  <a:schemeClr val="bg1"/>
                </a:solidFill>
                <a:effectLst>
                  <a:outerShdw sx="0" sy="0">
                    <a:srgbClr val="000000"/>
                  </a:outerShdw>
                </a:effectLst>
                <a:latin typeface="Aptos Display" panose="020B0004020202020204" pitchFamily="34" charset="0"/>
              </a:rPr>
              <a:t>Data Encryption using AES</a:t>
            </a:r>
            <a:br>
              <a:rPr lang="en-US" sz="2800" b="1" i="1" u="none" strike="noStrike" dirty="0">
                <a:ln>
                  <a:noFill/>
                </a:ln>
                <a:solidFill>
                  <a:schemeClr val="bg1"/>
                </a:solidFill>
                <a:effectLst>
                  <a:outerShdw sx="0" sy="0">
                    <a:srgbClr val="000000"/>
                  </a:outerShdw>
                </a:effectLst>
                <a:latin typeface="Aptos Display" panose="020B0004020202020204" pitchFamily="34" charset="0"/>
              </a:rPr>
            </a:br>
            <a:endParaRPr lang="en-US" sz="2800" dirty="0">
              <a:solidFill>
                <a:schemeClr val="bg1"/>
              </a:solidFill>
              <a:latin typeface="Aptos Display" panose="020B00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80A226-3141-B896-FFC6-2CD434F304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2874" y="2315076"/>
            <a:ext cx="3078749" cy="4058751"/>
          </a:xfrm>
        </p:spPr>
        <p:txBody>
          <a:bodyPr anchor="t">
            <a:normAutofit/>
          </a:bodyPr>
          <a:lstStyle/>
          <a:p>
            <a:r>
              <a:rPr lang="en-US" sz="20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This code shows the encryption and decryption of sensitive financial data using the Advanced Encryption Standard (AES) in Cipher Block Chaining (CBC) mode. </a:t>
            </a:r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A7E4BD-1CDD-3562-AFA9-142D0D6B310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7499" b="-2"/>
          <a:stretch/>
        </p:blipFill>
        <p:spPr>
          <a:xfrm>
            <a:off x="5308374" y="2365627"/>
            <a:ext cx="5375213" cy="3631919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D82D9528-670D-88D9-2F09-1F23398A2F1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4649611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617"/>
    </mc:Choice>
    <mc:Fallback>
      <p:transition spd="slow" advTm="156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16EE13-BAD2-CB1D-F039-9A66ADFE66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2" y="240241"/>
            <a:ext cx="10760054" cy="1228299"/>
          </a:xfrm>
        </p:spPr>
        <p:txBody>
          <a:bodyPr>
            <a:normAutofit fontScale="90000"/>
          </a:bodyPr>
          <a:lstStyle/>
          <a:p>
            <a:r>
              <a:rPr lang="en-US" sz="4000"/>
              <a:t>Token-based Authentication for Microservices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788A69-86F6-BA96-A493-6937BC0081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2" y="2321476"/>
            <a:ext cx="4864875" cy="3850724"/>
          </a:xfrm>
        </p:spPr>
        <p:txBody>
          <a:bodyPr anchor="ctr">
            <a:normAutofit/>
          </a:bodyPr>
          <a:lstStyle/>
          <a:p>
            <a:r>
              <a:rPr lang="en-US" sz="200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This code simulates the creation and verification of JSON Web Tokens (JWT) for user authentication in a financial system.</a:t>
            </a:r>
          </a:p>
          <a:p>
            <a:r>
              <a:rPr lang="en-US" sz="200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It defines a secret key for signing the tokens and a function to generate a JWT that includes the user's ID, along with expiration and issued-at timestamps. </a:t>
            </a:r>
            <a:endParaRPr lang="en-US" sz="20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A09F0C-F3F4-A59C-3FCF-386C5FBF1F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3650" y="2606992"/>
            <a:ext cx="5178206" cy="3236379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EC65F6D2-330D-78DF-55EC-23D3A81A731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7983967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779"/>
    </mc:Choice>
    <mc:Fallback>
      <p:transition spd="slow" advTm="317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5B0ED5-3EE7-49E8-B9DA-5B9ECE914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5" y="597477"/>
            <a:ext cx="10693884" cy="1109932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Token-Based Authentication Using Flask and JWT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EBC34B-A340-AC0D-FF4B-39E9F35F8E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0509" y="2357888"/>
            <a:ext cx="4265370" cy="3902635"/>
          </a:xfrm>
        </p:spPr>
        <p:txBody>
          <a:bodyPr anchor="ctr">
            <a:normAutofit/>
          </a:bodyPr>
          <a:lstStyle/>
          <a:p>
            <a:r>
              <a:rPr lang="en-US" sz="200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In this code Flask application provides a simple API for user registration, login, and token-protected access to certain routes. </a:t>
            </a:r>
          </a:p>
          <a:p>
            <a:r>
              <a:rPr lang="en-US" sz="200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Users can register by giving the system their username and password, which will be stored in the memory. </a:t>
            </a:r>
            <a:endParaRPr lang="en-US" sz="20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6E3E37-FB69-62B3-BC62-A83358A435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122" y="2431586"/>
            <a:ext cx="5804955" cy="3628097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E2EA3A97-7B53-FBF0-17C1-B5A0F09E2DB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5921946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344"/>
    </mc:Choice>
    <mc:Fallback>
      <p:transition spd="slow" advTm="193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431257-7236-DD11-A597-F0368FFF0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Most Effective 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2ADE4A-5A4E-55C8-5326-DF54E87ED8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b="1" u="sng" dirty="0"/>
              <a:t>Multi-Factor Authentication (MFA) </a:t>
            </a:r>
            <a:r>
              <a:rPr lang="en-US" sz="2400" dirty="0"/>
              <a:t>is one of the best methods to enhance security because it adds additional layers of verification beyond just a password, making it significantly harder for attackers to gain unauthorized access.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E6450B2D-EE5A-13C7-0B20-AB87BD23271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5198699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999"/>
    </mc:Choice>
    <mc:Fallback>
      <p:transition spd="slow" advTm="199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D5368-88EB-0293-C181-262B673C4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A29EC5-7338-F59F-108B-B8264095E1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[1]	Abhishek, K., Roshan, S., Kumar, P., &amp; Ranjan, R. (2012). A comprehensive study on multifactor authentication schemes. In Advances in intelligent systems and computing (pp. 561–568). https://doi.org/10.1007/978-3-642-31552-7_57</a:t>
            </a:r>
          </a:p>
          <a:p>
            <a:pPr marL="0" indent="0">
              <a:buNone/>
            </a:pPr>
            <a:r>
              <a:rPr lang="en-US" dirty="0"/>
              <a:t>[2]	</a:t>
            </a:r>
            <a:r>
              <a:rPr lang="en-US" dirty="0" err="1"/>
              <a:t>Mhaskar</a:t>
            </a:r>
            <a:r>
              <a:rPr lang="en-US" dirty="0"/>
              <a:t>, N., </a:t>
            </a:r>
            <a:r>
              <a:rPr lang="en-US" dirty="0" err="1"/>
              <a:t>Alabbad</a:t>
            </a:r>
            <a:r>
              <a:rPr lang="en-US" dirty="0"/>
              <a:t>, M., &amp; </a:t>
            </a:r>
            <a:r>
              <a:rPr lang="en-US" dirty="0" err="1"/>
              <a:t>Khedri</a:t>
            </a:r>
            <a:r>
              <a:rPr lang="en-US" dirty="0"/>
              <a:t>, R. (2021). A formal approach to network segmentation. Computers &amp; Security, 103, 102162. https://doi.org/10.1016/j.cose.2020.102162</a:t>
            </a:r>
          </a:p>
          <a:p>
            <a:pPr marL="0" indent="0">
              <a:buNone/>
            </a:pPr>
            <a:r>
              <a:rPr lang="en-US" dirty="0"/>
              <a:t>[3]	Sandhu, R. S. (1998). Role-based access control. In Advances in computers (pp. 237–286). https://doi.org/10.1016/s0065-2458(08)60206-5</a:t>
            </a:r>
          </a:p>
          <a:p>
            <a:pPr marL="0" indent="0">
              <a:buNone/>
            </a:pPr>
            <a:r>
              <a:rPr lang="en-US" dirty="0"/>
              <a:t>[4]	</a:t>
            </a:r>
            <a:r>
              <a:rPr lang="en-US" dirty="0" err="1"/>
              <a:t>Surantha</a:t>
            </a:r>
            <a:r>
              <a:rPr lang="en-US" dirty="0"/>
              <a:t>, N., Ivan, F., &amp; Chandra, R. (2023, October 1). A case analysis for Kubernetes network security of financial service industry in Indonesia using zero trust model. </a:t>
            </a:r>
            <a:r>
              <a:rPr lang="en-US" dirty="0" err="1"/>
              <a:t>Surantha</a:t>
            </a:r>
            <a:r>
              <a:rPr lang="en-US" dirty="0"/>
              <a:t> | Bulletin of Electrical Engineering and Informatics. https://beei.org/index.php/EEI/article/view/4240/3427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62977223-B9F3-EFC3-F22B-DD40D972A4F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4392568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39"/>
    </mc:Choice>
    <mc:Fallback>
      <p:transition spd="slow" advTm="28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EA80A7-989B-2633-3D30-08056E79C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862BDE0-74BF-2710-02B4-0254C332280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77456888"/>
              </p:ext>
            </p:extLst>
          </p:nvPr>
        </p:nvGraphicFramePr>
        <p:xfrm>
          <a:off x="1155700" y="2603500"/>
          <a:ext cx="8824913" cy="34163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3398B3C2-86B8-CB81-C52D-26236BA3F5A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4902696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913"/>
    </mc:Choice>
    <mc:Fallback>
      <p:transition spd="slow" advTm="109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D9C15-BB82-885B-CAA0-6A39587073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/>
          </a:bodyPr>
          <a:lstStyle/>
          <a:p>
            <a:r>
              <a:rPr lang="en-US" sz="400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5EBA21-70DA-F8CF-2FF7-0D72F78CB6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2" y="2743200"/>
            <a:ext cx="4646905" cy="3613149"/>
          </a:xfrm>
        </p:spPr>
        <p:txBody>
          <a:bodyPr anchor="ctr">
            <a:normAutofit lnSpcReduction="10000"/>
          </a:bodyPr>
          <a:lstStyle/>
          <a:p>
            <a:r>
              <a:rPr lang="en-US" sz="20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Zero Trust emphasizes the need for continuous authentication and strict access controls, requiring verification at every access point. </a:t>
            </a:r>
          </a:p>
          <a:p>
            <a:r>
              <a:rPr lang="en-US" sz="20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This model is useful for financial systems where data integrity is imperative. </a:t>
            </a:r>
            <a:endParaRPr lang="en-US" sz="2000" dirty="0"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Implementing Zero Trust involves a comprehensive approach that incorporates network segmentation and microservices to enhance security and minimize vulnerabilities.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endParaRPr lang="en-US" sz="2000" dirty="0"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endParaRPr lang="en-US" sz="2000" dirty="0"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endParaRPr lang="en-US" sz="2000" dirty="0"/>
          </a:p>
        </p:txBody>
      </p:sp>
      <p:pic>
        <p:nvPicPr>
          <p:cNvPr id="5" name="Picture 4" descr="Digital financial graph">
            <a:extLst>
              <a:ext uri="{FF2B5EF4-FFF2-40B4-BE49-F238E27FC236}">
                <a16:creationId xmlns:a16="http://schemas.microsoft.com/office/drawing/2014/main" id="{9BC3166B-F0C4-400B-CA50-2E0599A74E8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2615" r="17329"/>
          <a:stretch/>
        </p:blipFill>
        <p:spPr>
          <a:xfrm>
            <a:off x="6096000" y="1"/>
            <a:ext cx="6102825" cy="6858000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7CDEE689-2E63-A00A-47A8-1814F0A4849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8708553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950"/>
    </mc:Choice>
    <mc:Fallback>
      <p:transition spd="slow" advTm="279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A5E08-B001-174C-E049-A8CCB6F8D9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138036"/>
            <a:ext cx="4085665" cy="1402470"/>
          </a:xfrm>
        </p:spPr>
        <p:txBody>
          <a:bodyPr anchor="t">
            <a:normAutofit/>
          </a:bodyPr>
          <a:lstStyle/>
          <a:p>
            <a:r>
              <a:rPr lang="en-US" sz="3200"/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734667-9478-9E9F-7045-99B3BF2E67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2551176"/>
            <a:ext cx="4085665" cy="3591207"/>
          </a:xfrm>
        </p:spPr>
        <p:txBody>
          <a:bodyPr>
            <a:normAutofit/>
          </a:bodyPr>
          <a:lstStyle/>
          <a:p>
            <a:r>
              <a:rPr lang="en-US" sz="200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As cyberattacks grow and become more sophisticated, traditional security measures are not as effective particularly for financial institutions.</a:t>
            </a:r>
          </a:p>
          <a:p>
            <a:r>
              <a:rPr lang="en-US" sz="200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Financial institutions handle sensitive data that is a prime target for threat actors because a common driver of hacking is money. </a:t>
            </a:r>
            <a:endParaRPr lang="en-US" sz="2000"/>
          </a:p>
        </p:txBody>
      </p:sp>
      <p:pic>
        <p:nvPicPr>
          <p:cNvPr id="5" name="Picture 4" descr="Digital graphs and numbers in 3D">
            <a:extLst>
              <a:ext uri="{FF2B5EF4-FFF2-40B4-BE49-F238E27FC236}">
                <a16:creationId xmlns:a16="http://schemas.microsoft.com/office/drawing/2014/main" id="{9A3C6245-956B-DE09-3EA6-8494BEEBB0A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2687" r="13647" b="-1"/>
          <a:stretch/>
        </p:blipFill>
        <p:spPr>
          <a:xfrm>
            <a:off x="5650992" y="10"/>
            <a:ext cx="6541008" cy="6857990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A4E90C32-D38A-88D1-0E2A-16A80F56B39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5755328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608"/>
    </mc:Choice>
    <mc:Fallback>
      <p:transition spd="slow" advTm="236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940680-BD55-5D81-8B76-E4904D05C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Literature Review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A4BCEC-3F5B-CBB6-AB72-836668B56C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sz="240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The articles in this paper includes the following methods which are the Kubernetes (Zero Trust Model), Network Segmentation, Multi-Factor Authentication (MFA), and Role-Based Access Control (RBAC).</a:t>
            </a:r>
          </a:p>
          <a:p>
            <a:pPr lvl="1"/>
            <a:r>
              <a:rPr lang="en-US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Kubernetes is a container technology</a:t>
            </a:r>
          </a:p>
          <a:p>
            <a:pPr lvl="1"/>
            <a:r>
              <a:rPr lang="en-US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Network Segmentation which uses VLANs to create separation on the network which can help isolate sensitive financial systems. </a:t>
            </a:r>
            <a:endParaRPr lang="en-US"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lvl="1"/>
            <a:r>
              <a:rPr lang="en-US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Multi-Factor Authentication method which requires all users to prove their identity before being able to access sensitive systems. </a:t>
            </a:r>
          </a:p>
          <a:p>
            <a:pPr lvl="1"/>
            <a:r>
              <a:rPr lang="en-US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Role-Based Access Control (RBAC) which involves ensuring that users can only access the data and applications for their specific roles. </a:t>
            </a:r>
            <a:endParaRPr lang="en-US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83FA3FDB-B10C-F1FC-0656-AA0D4AC9A1E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8920295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1124"/>
    </mc:Choice>
    <mc:Fallback>
      <p:transition spd="slow" advTm="411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C16D0-4D53-B2D1-D017-BA8D77927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 (Zero Trust Model)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FFEE1A-45C6-7D43-A532-0339FE6FBE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32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To combat these risks, a Zero Trust model is employed at the network level, which emphasizes strict access controls and continuous verification of all users and devices within the network. </a:t>
            </a:r>
          </a:p>
          <a:p>
            <a:r>
              <a:rPr lang="x-none" sz="3200" spc="-5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This approach helps mitigate the threats of internal and external attacks, ultimately protecting a financial institution from disruptions.</a:t>
            </a:r>
            <a:endParaRPr lang="en-US" sz="3200" spc="-5" dirty="0"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DD230FA1-1BAF-F9D3-2B3B-40D943B9E84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6236591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941"/>
    </mc:Choice>
    <mc:Fallback>
      <p:transition spd="slow" advTm="249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462485-2E13-0A8C-A75C-3710E80A7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Multi-Factor Authentication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DDD583-2B96-5746-506C-D682F3A38C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32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MFA can be used to provide stronger remote authentication.</a:t>
            </a:r>
          </a:p>
          <a:p>
            <a:r>
              <a:rPr lang="en-US" sz="32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Multifactor authentication (MFA) adds extra layers of security by requiring users to provide two or more verification factors to access a system, making it more reliable than single-factor methods like passwords. </a:t>
            </a:r>
            <a:endParaRPr lang="en-US" sz="3200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BC11340A-FDB0-7EBF-5C1A-A3169B2D992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1319188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221"/>
    </mc:Choice>
    <mc:Fallback>
      <p:transition spd="slow" advTm="152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AE6DAC-CF87-1626-AAC5-5F598DA2B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Segmentation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54A03C-2744-E185-90DF-BB34B764E4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32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Network segmentation is vital in the design of networks as it implements the separation of concerns principle by putting resources with “similar” policies under the same firewall</a:t>
            </a:r>
          </a:p>
          <a:p>
            <a:r>
              <a:rPr lang="en-US" sz="32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This separation helps limit the damage of an attack because if an attacker is successful, they would only be affecting a portion of the network </a:t>
            </a:r>
            <a:endParaRPr lang="en-US" sz="3200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592AEF9E-6B01-E5F3-56E9-F7870859D8A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1642091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293"/>
    </mc:Choice>
    <mc:Fallback>
      <p:transition spd="slow" advTm="192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9857C5-9C4D-8A16-AF26-2729B9AA4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Role-Based Access Control (RBAC)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5B0E43-4E32-3E26-45B8-86664AE097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RBAC allows for flexible management of user permissions based on their roles within the organization. </a:t>
            </a:r>
          </a:p>
          <a:p>
            <a:r>
              <a:rPr lang="en-US" sz="32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The use of RBAC can assign basic access rights to the users such as allowing tellers to access customer account data.</a:t>
            </a:r>
            <a:endParaRPr lang="en-US" sz="3200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4137434A-DE2E-0E6D-C345-743CE415BBC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2873789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252"/>
    </mc:Choice>
    <mc:Fallback>
      <p:transition spd="slow" advTm="182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TM02900722[[fn=Ion Boardroom]]</Template>
  <TotalTime>40</TotalTime>
  <Words>888</Words>
  <Application>Microsoft Office PowerPoint</Application>
  <PresentationFormat>Widescreen</PresentationFormat>
  <Paragraphs>54</Paragraphs>
  <Slides>15</Slides>
  <Notes>0</Notes>
  <HiddenSlides>0</HiddenSlides>
  <MMClips>15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Aptos Display</vt:lpstr>
      <vt:lpstr>Arial</vt:lpstr>
      <vt:lpstr>Century Gothic</vt:lpstr>
      <vt:lpstr>Times New Roman</vt:lpstr>
      <vt:lpstr>Wingdings 3</vt:lpstr>
      <vt:lpstr>Ion Boardroom</vt:lpstr>
      <vt:lpstr> Zero Trust Infrastructure Utilizing Network Segmentation and Microservices in a Financial System</vt:lpstr>
      <vt:lpstr>Table Of Contents</vt:lpstr>
      <vt:lpstr>Introduction</vt:lpstr>
      <vt:lpstr>Problem Statement</vt:lpstr>
      <vt:lpstr>Literature Review</vt:lpstr>
      <vt:lpstr>Kubernetes (Zero Trust Model)</vt:lpstr>
      <vt:lpstr>Multi-Factor Authentication</vt:lpstr>
      <vt:lpstr>Network Segmentation</vt:lpstr>
      <vt:lpstr>Role-Based Access Control (RBAC)</vt:lpstr>
      <vt:lpstr>Network Segmentation using RBAC and IP Filtering</vt:lpstr>
      <vt:lpstr> Data Encryption using AES </vt:lpstr>
      <vt:lpstr>Token-based Authentication for Microservices</vt:lpstr>
      <vt:lpstr>Token-Based Authentication Using Flask and JWT</vt:lpstr>
      <vt:lpstr>Most Effective Methodology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Shanysse Alexander</dc:creator>
  <cp:lastModifiedBy>Shanysse Alexander</cp:lastModifiedBy>
  <cp:revision>1</cp:revision>
  <dcterms:created xsi:type="dcterms:W3CDTF">2024-10-04T07:41:19Z</dcterms:created>
  <dcterms:modified xsi:type="dcterms:W3CDTF">2024-10-06T18:20:18Z</dcterms:modified>
</cp:coreProperties>
</file>